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28" autoAdjust="0"/>
    <p:restoredTop sz="66496" autoAdjust="0"/>
  </p:normalViewPr>
  <p:slideViewPr>
    <p:cSldViewPr snapToGrid="0">
      <p:cViewPr varScale="1">
        <p:scale>
          <a:sx n="59" d="100"/>
          <a:sy n="59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250B-BE26-411E-8130-58BB8CA3674D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EA9F-5916-4514-951A-051AD0BCA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3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15AB0-0931-4C77-9141-FAC3118161B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19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15AB0-0931-4C77-9141-FAC3118161B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3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</a:t>
            </a:r>
            <a:r>
              <a:rPr lang="en-US"/>
              <a:t>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EA9F-5916-4514-951A-051AD0BCAF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35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fld id="{18F7C240-EC79-4133-BA1E-61BD829169E2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4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656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fld id="{18F7C240-EC79-4133-BA1E-61BD829169E2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86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8229600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fld id="{18F7C240-EC79-4133-BA1E-61BD829169E2}" type="datetimeFigureOut">
              <a:rPr lang="en-US" smtClean="0"/>
              <a:t>6/22/2017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5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AF881-9497-4BAA-83F9-834F989A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48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fld id="{18F7C240-EC79-4133-BA1E-61BD829169E2}" type="datetimeFigureOut">
              <a:rPr lang="en-US" smtClean="0"/>
              <a:t>6/22/2017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07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202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5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559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25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825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AF881-9497-4BAA-83F9-834F989A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6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AF881-9497-4BAA-83F9-834F989AB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9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28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0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2091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b="1">
                <a:solidFill>
                  <a:schemeClr val="tx1"/>
                </a:solidFill>
                <a:latin typeface="Times New Roman" pitchFamily="18" charset="0"/>
                <a:ea typeface="ＭＳ Ｐゴシック"/>
                <a:cs typeface="Times New Roman" pitchFamily="18" charset="0"/>
              </a:defRPr>
            </a:lvl1pPr>
          </a:lstStyle>
          <a:p>
            <a:fld id="{B7BAF881-9497-4BAA-83F9-834F989ABD92}" type="slidenum">
              <a:rPr lang="en-US" smtClean="0"/>
              <a:t>‹#›</a:t>
            </a:fld>
            <a:endParaRPr lang="en-US"/>
          </a:p>
        </p:txBody>
      </p:sp>
      <p:pic>
        <p:nvPicPr>
          <p:cNvPr id="1029" name="Picture 11" descr="TCCC Logo 091104 (C)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2388"/>
            <a:ext cx="1295400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2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53855" y="0"/>
            <a:ext cx="7990145" cy="1143000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Improvised Pelvic Binders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3855" y="2590800"/>
            <a:ext cx="7397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Improvised techniques must be carefully trained or they may not be effective.  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Commercial devices are preferred.</a:t>
            </a:r>
          </a:p>
        </p:txBody>
      </p:sp>
    </p:spTree>
    <p:extLst>
      <p:ext uri="{BB962C8B-B14F-4D97-AF65-F5344CB8AC3E}">
        <p14:creationId xmlns:p14="http://schemas.microsoft.com/office/powerpoint/2010/main" val="131835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856" y="0"/>
            <a:ext cx="7723016" cy="1143000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Improvised Pelvic Binders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387" y="3749457"/>
            <a:ext cx="873148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pelvic binder can be improvised with a sheet at the level of the greater trochanters.  </a:t>
            </a:r>
          </a:p>
          <a:p>
            <a:pPr marL="750888" lvl="1" indent="-293688">
              <a:buFont typeface="Times New Roman" panose="02020603050405020304" pitchFamily="18" charset="0"/>
              <a:buChar char="⁃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With two rescuers, pull to tighten the sheet and then secure with zip ties or clamps.  </a:t>
            </a:r>
          </a:p>
          <a:p>
            <a:pPr marL="750888" lvl="1" indent="-293688">
              <a:buFont typeface="Times New Roman" panose="02020603050405020304" pitchFamily="18" charset="0"/>
              <a:buChar char="⁃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With one rescuer, tie sheet and tighten with a windlass.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This method of circumferential pelvic compression has been found in studies to be effective.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6963" y="1143000"/>
            <a:ext cx="3348333" cy="235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82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855" y="0"/>
            <a:ext cx="7990145" cy="1143000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Improvised Pelvic Binders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64722" y="1431078"/>
            <a:ext cx="2971800" cy="20908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" y="43434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pelvic binder can also be improvised by cutting trouser legs up to the level of the greater trochanter.</a:t>
            </a:r>
          </a:p>
          <a:p>
            <a:pPr marL="685800" lvl="1" indent="-228600">
              <a:buFont typeface="Times New Roman" panose="02020603050405020304" pitchFamily="18" charset="0"/>
              <a:buChar char="⁃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the cut trouser legs in front of the casualty.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has not been proven effective.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also increase the potential for hypothermia.</a:t>
            </a:r>
          </a:p>
        </p:txBody>
      </p:sp>
    </p:spTree>
    <p:extLst>
      <p:ext uri="{BB962C8B-B14F-4D97-AF65-F5344CB8AC3E}">
        <p14:creationId xmlns:p14="http://schemas.microsoft.com/office/powerpoint/2010/main" val="1544644004"/>
      </p:ext>
    </p:extLst>
  </p:cSld>
  <p:clrMapOvr>
    <a:masterClrMapping/>
  </p:clrMapOvr>
</p:sld>
</file>

<file path=ppt/theme/theme1.xml><?xml version="1.0" encoding="utf-8"?>
<a:theme xmlns:a="http://schemas.openxmlformats.org/drawingml/2006/main" name="TC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152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Times New Roman</vt:lpstr>
      <vt:lpstr>TCCC</vt:lpstr>
      <vt:lpstr>Improvised Pelvic Binders</vt:lpstr>
      <vt:lpstr>Improvised Pelvic Binders</vt:lpstr>
      <vt:lpstr>Improvised Pelvic Binders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 D. GIEBNER</dc:creator>
  <cp:lastModifiedBy>S. D. GIEBNER</cp:lastModifiedBy>
  <cp:revision>2</cp:revision>
  <dcterms:created xsi:type="dcterms:W3CDTF">2017-06-22T20:34:18Z</dcterms:created>
  <dcterms:modified xsi:type="dcterms:W3CDTF">2017-06-22T20:47:26Z</dcterms:modified>
</cp:coreProperties>
</file>