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504" autoAdjust="0"/>
    <p:restoredTop sz="67513" autoAdjust="0"/>
  </p:normalViewPr>
  <p:slideViewPr>
    <p:cSldViewPr snapToGrid="0">
      <p:cViewPr varScale="1">
        <p:scale>
          <a:sx n="55" d="100"/>
          <a:sy n="55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BF88B-CBB6-4027-A65E-88ACA0AFE4F5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765EE-47D1-4457-9F1F-74E6424F6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8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pelvicbinder</a:t>
            </a:r>
            <a:r>
              <a:rPr lang="en-US" baseline="30000" dirty="0"/>
              <a:t>®</a:t>
            </a:r>
            <a:r>
              <a:rPr lang="en-US" dirty="0"/>
              <a:t> is one of three commercial pelvic binders recommended by the CoTCCC.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65EE-47D1-4457-9F1F-74E6424F64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69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 the pelvicbinder</a:t>
            </a:r>
            <a:r>
              <a:rPr lang="en-US" baseline="30000" dirty="0"/>
              <a:t>®</a:t>
            </a:r>
            <a:r>
              <a:rPr lang="en-US" dirty="0"/>
              <a:t> under the casualty’s thighs, and then slide it up the level of the greater trochanters.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65EE-47D1-4457-9F1F-74E6424F64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11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65EE-47D1-4457-9F1F-74E6424F64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86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65EE-47D1-4457-9F1F-74E6424F64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4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  <a:p>
            <a:endParaRPr lang="en-US" dirty="0"/>
          </a:p>
          <a:p>
            <a:r>
              <a:rPr lang="en-US" dirty="0"/>
              <a:t>Note the use of a tourniquet here to prevent external rotation of the legs. The ankles and toes can also be taped.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65EE-47D1-4457-9F1F-74E6424F64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24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the photo to play the video.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765EE-47D1-4457-9F1F-74E6424F64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2762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557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45792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065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484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652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64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082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661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714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4168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12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1" y="152400"/>
            <a:ext cx="1406013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99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25560" y="186955"/>
            <a:ext cx="6781800" cy="1143000"/>
          </a:xfrm>
        </p:spPr>
        <p:txBody>
          <a:bodyPr/>
          <a:lstStyle/>
          <a:p>
            <a:r>
              <a:rPr lang="en-US" sz="4800" dirty="0"/>
              <a:t>pelvicbinder</a:t>
            </a:r>
            <a:r>
              <a:rPr lang="en-US" sz="4800" baseline="30000" dirty="0"/>
              <a:t>®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4392" y="1813599"/>
            <a:ext cx="2949208" cy="378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93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325" y="5592928"/>
            <a:ext cx="8229600" cy="671296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Binder correctly positioned at level of greater trochanters.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434525" y="1832551"/>
            <a:ext cx="4171200" cy="3503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725560" y="186955"/>
            <a:ext cx="6781800" cy="1143000"/>
          </a:xfrm>
        </p:spPr>
        <p:txBody>
          <a:bodyPr/>
          <a:lstStyle/>
          <a:p>
            <a:r>
              <a:rPr lang="en-US" sz="4800" dirty="0"/>
              <a:t>pelvicbinder</a:t>
            </a:r>
            <a:r>
              <a:rPr lang="en-US" sz="4800" baseline="30000" dirty="0"/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1617022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5297" y="1907118"/>
            <a:ext cx="3117793" cy="2699098"/>
          </a:xfrm>
        </p:spPr>
      </p:pic>
      <p:sp>
        <p:nvSpPr>
          <p:cNvPr id="10" name="TextBox 9"/>
          <p:cNvSpPr txBox="1"/>
          <p:nvPr/>
        </p:nvSpPr>
        <p:spPr>
          <a:xfrm>
            <a:off x="159798" y="4882719"/>
            <a:ext cx="3062795" cy="354559"/>
          </a:xfrm>
          <a:prstGeom prst="rect">
            <a:avLst/>
          </a:prstGeom>
          <a:noFill/>
        </p:spPr>
        <p:txBody>
          <a:bodyPr wrap="square" lIns="76810" tIns="38405" rIns="76810" bIns="38405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9372" y="4882719"/>
            <a:ext cx="8089641" cy="1185556"/>
          </a:xfrm>
          <a:prstGeom prst="rect">
            <a:avLst/>
          </a:prstGeom>
          <a:noFill/>
        </p:spPr>
        <p:txBody>
          <a:bodyPr wrap="square" lIns="76810" tIns="38405" rIns="76810" bIns="38405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Cut or fold the belt to meet the edge of the plates in front, and then attach the plates to the belt using the Velcro backing.</a:t>
            </a: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725560" y="186955"/>
            <a:ext cx="5763061" cy="1143000"/>
          </a:xfrm>
        </p:spPr>
        <p:txBody>
          <a:bodyPr/>
          <a:lstStyle/>
          <a:p>
            <a:r>
              <a:rPr lang="en-US" sz="4800" dirty="0"/>
              <a:t>pelvicbinder</a:t>
            </a:r>
            <a:r>
              <a:rPr lang="en-US" sz="4800" baseline="30000" dirty="0"/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108039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25560" y="186955"/>
            <a:ext cx="5920716" cy="1143000"/>
          </a:xfrm>
        </p:spPr>
        <p:txBody>
          <a:bodyPr/>
          <a:lstStyle/>
          <a:p>
            <a:r>
              <a:rPr lang="en-US" sz="4800" dirty="0"/>
              <a:t>pelvicbinder</a:t>
            </a:r>
            <a:r>
              <a:rPr lang="en-US" sz="4800" baseline="30000" dirty="0"/>
              <a:t>®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9982" y="2247952"/>
            <a:ext cx="3931920" cy="269443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9030" y="5568963"/>
            <a:ext cx="6093825" cy="816224"/>
          </a:xfrm>
          <a:prstGeom prst="rect">
            <a:avLst/>
          </a:prstGeom>
          <a:noFill/>
        </p:spPr>
        <p:txBody>
          <a:bodyPr wrap="square" lIns="76810" tIns="38405" rIns="76810" bIns="38405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Pull the cord slowly to tighten the belt, then slide the lock into place.</a:t>
            </a:r>
          </a:p>
        </p:txBody>
      </p:sp>
    </p:spTree>
    <p:extLst>
      <p:ext uri="{BB962C8B-B14F-4D97-AF65-F5344CB8AC3E}">
        <p14:creationId xmlns:p14="http://schemas.microsoft.com/office/powerpoint/2010/main" val="191549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25560" y="186955"/>
            <a:ext cx="6157199" cy="1143000"/>
          </a:xfrm>
        </p:spPr>
        <p:txBody>
          <a:bodyPr/>
          <a:lstStyle/>
          <a:p>
            <a:r>
              <a:rPr lang="en-US" sz="4800" dirty="0"/>
              <a:t>pelvicbinder</a:t>
            </a:r>
            <a:r>
              <a:rPr lang="en-US" sz="4800" baseline="30000" dirty="0"/>
              <a:t>®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2724" y="2011469"/>
            <a:ext cx="3268301" cy="322268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32709" y="5653097"/>
            <a:ext cx="4768333" cy="816224"/>
          </a:xfrm>
          <a:prstGeom prst="rect">
            <a:avLst/>
          </a:prstGeom>
          <a:noFill/>
        </p:spPr>
        <p:txBody>
          <a:bodyPr wrap="square" lIns="76810" tIns="38405" rIns="76810" bIns="38405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Secure the ankles (but not too tightly).</a:t>
            </a:r>
          </a:p>
        </p:txBody>
      </p:sp>
    </p:spTree>
    <p:extLst>
      <p:ext uri="{BB962C8B-B14F-4D97-AF65-F5344CB8AC3E}">
        <p14:creationId xmlns:p14="http://schemas.microsoft.com/office/powerpoint/2010/main" val="47576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Placeholder for a video.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725560" y="186955"/>
            <a:ext cx="6157199" cy="1143000"/>
          </a:xfrm>
        </p:spPr>
        <p:txBody>
          <a:bodyPr/>
          <a:lstStyle/>
          <a:p>
            <a:r>
              <a:rPr lang="en-US" sz="4800" dirty="0"/>
              <a:t>pelvicbinder</a:t>
            </a:r>
            <a:r>
              <a:rPr lang="en-US" sz="4800" baseline="30000" dirty="0"/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2199106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TCCC Change Prop 1602 Pelvic Binder  Trng Slides v4 170223</Template>
  <TotalTime>44</TotalTime>
  <Words>165</Words>
  <Application>Microsoft Office PowerPoint</Application>
  <PresentationFormat>On-screen Show (4:3)</PresentationFormat>
  <Paragraphs>25</Paragraphs>
  <Slides>6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Garamond</vt:lpstr>
      <vt:lpstr>Times New Roman</vt:lpstr>
      <vt:lpstr>Default Theme</vt:lpstr>
      <vt:lpstr>pelvicbinder®</vt:lpstr>
      <vt:lpstr>pelvicbinder®</vt:lpstr>
      <vt:lpstr>pelvicbinder®</vt:lpstr>
      <vt:lpstr>pelvicbinder®</vt:lpstr>
      <vt:lpstr>pelvicbinder®</vt:lpstr>
      <vt:lpstr>pelvicbinder®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pelvicbinder®</dc:title>
  <dc:creator>S. D. GIEBNER</dc:creator>
  <cp:lastModifiedBy>S. D. GIEBNER</cp:lastModifiedBy>
  <cp:revision>6</cp:revision>
  <dcterms:created xsi:type="dcterms:W3CDTF">2017-05-16T17:34:25Z</dcterms:created>
  <dcterms:modified xsi:type="dcterms:W3CDTF">2017-08-22T15:53:39Z</dcterms:modified>
</cp:coreProperties>
</file>