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46" autoAdjust="0"/>
    <p:restoredTop sz="80076" autoAdjust="0"/>
  </p:normalViewPr>
  <p:slideViewPr>
    <p:cSldViewPr snapToGrid="0">
      <p:cViewPr varScale="1">
        <p:scale>
          <a:sx n="54" d="100"/>
          <a:sy n="54" d="100"/>
        </p:scale>
        <p:origin x="6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5318C-E7A2-4E33-B8E4-79793873B559}" type="datetimeFigureOut">
              <a:rPr lang="en-US" smtClean="0"/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1AAB-8910-422B-8C58-5076B1944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15AB0-0931-4C77-9141-FAC3118161B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6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1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25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81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2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34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on the photo to play </a:t>
            </a:r>
            <a:r>
              <a:rPr lang="en-US"/>
              <a:t>the video.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1AAB-8910-422B-8C58-5076B19447E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4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8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01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255707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507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13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24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256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766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63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17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91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0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152400"/>
            <a:ext cx="152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947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Times New Roman" pitchFamily="18" charset="0"/>
          <a:ea typeface="Times New Roman" pitchFamily="-84" charset="0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569" y="363007"/>
            <a:ext cx="5915025" cy="994172"/>
          </a:xfrm>
        </p:spPr>
        <p:txBody>
          <a:bodyPr/>
          <a:lstStyle/>
          <a:p>
            <a:r>
              <a:rPr lang="en-US" sz="4000" dirty="0"/>
              <a:t>SAM Pelvic Sling II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965" y="2125265"/>
            <a:ext cx="3067562" cy="223446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480208" y="4039351"/>
            <a:ext cx="2351501" cy="299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9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1:</a:t>
            </a:r>
          </a:p>
          <a:p>
            <a:pPr lvl="1"/>
            <a:r>
              <a:rPr lang="en-US" sz="2800" b="1" dirty="0"/>
              <a:t>Empty the casualty’s pockets and remove items attached to his belt.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2569" y="363007"/>
            <a:ext cx="5915025" cy="994172"/>
          </a:xfrm>
        </p:spPr>
        <p:txBody>
          <a:bodyPr/>
          <a:lstStyle/>
          <a:p>
            <a:r>
              <a:rPr lang="en-US" sz="4000" dirty="0"/>
              <a:t>SAM Pelvic Sling II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76422" y="3558330"/>
            <a:ext cx="3791155" cy="281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5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273"/>
            <a:ext cx="8229600" cy="2541492"/>
          </a:xfrm>
        </p:spPr>
        <p:txBody>
          <a:bodyPr/>
          <a:lstStyle/>
          <a:p>
            <a:r>
              <a:rPr lang="en-US" sz="3200" b="1" dirty="0"/>
              <a:t>Step 2:</a:t>
            </a:r>
          </a:p>
          <a:p>
            <a:pPr lvl="1"/>
            <a:r>
              <a:rPr lang="en-US" sz="2800" b="1" dirty="0"/>
              <a:t>Pass the binder behind the thighs and slide it upward to the correct position at the level of the greater trochanters.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2569" y="363007"/>
            <a:ext cx="5915025" cy="994172"/>
          </a:xfrm>
        </p:spPr>
        <p:txBody>
          <a:bodyPr/>
          <a:lstStyle/>
          <a:p>
            <a:r>
              <a:rPr lang="en-US" sz="4000" dirty="0"/>
              <a:t>SAM Pelvic Sling II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1991" y="3665533"/>
            <a:ext cx="3160018" cy="281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7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49"/>
          <a:stretch/>
        </p:blipFill>
        <p:spPr>
          <a:xfrm>
            <a:off x="3062294" y="4112684"/>
            <a:ext cx="3014963" cy="2430378"/>
          </a:xfr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1966528" y="281176"/>
            <a:ext cx="5915025" cy="9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4000" dirty="0"/>
              <a:t>SAM Pelvic Sling II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453" y="1724520"/>
            <a:ext cx="8085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</a:t>
            </a:r>
          </a:p>
          <a:p>
            <a:pPr marL="625475" lvl="1" indent="-168275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Pass the black strap through the buckle and pull to tighten using counter-traction until the device is heard or felt to click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147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4:</a:t>
            </a:r>
          </a:p>
          <a:p>
            <a:pPr lvl="1"/>
            <a:r>
              <a:rPr lang="en-US" sz="2800" b="1" dirty="0"/>
              <a:t>Maintain tension and attach the Velcro to itself in front.</a:t>
            </a:r>
          </a:p>
          <a:p>
            <a:pPr lvl="1"/>
            <a:endParaRPr lang="en-US" sz="29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66528" y="281176"/>
            <a:ext cx="5915025" cy="9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ea typeface="Times New Roman" pitchFamily="-84" charset="0"/>
                <a:cs typeface="Times New Roman" pitchFamily="18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4000" dirty="0"/>
              <a:t>SAM Pelvic Sling II 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050" y="3201284"/>
            <a:ext cx="3025899" cy="292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9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5:</a:t>
            </a:r>
          </a:p>
          <a:p>
            <a:pPr lvl="1"/>
            <a:r>
              <a:rPr lang="en-US" sz="2800" b="1" dirty="0"/>
              <a:t>Secure the ankles - not too tightly. (Note the use of a tourniquet here for this purpose.)</a:t>
            </a:r>
          </a:p>
          <a:p>
            <a:pPr lvl="1"/>
            <a:endParaRPr lang="en-US" sz="29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2569" y="363007"/>
            <a:ext cx="5915025" cy="994172"/>
          </a:xfrm>
        </p:spPr>
        <p:txBody>
          <a:bodyPr/>
          <a:lstStyle/>
          <a:p>
            <a:r>
              <a:rPr lang="en-US" sz="4000" dirty="0"/>
              <a:t>SAM Pelvic </a:t>
            </a:r>
            <a:r>
              <a:rPr lang="en-US" sz="4000"/>
              <a:t>Sling II</a:t>
            </a:r>
            <a:endParaRPr lang="en-US" sz="40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9013" y="3432031"/>
            <a:ext cx="2825973" cy="26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8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Placeholder for video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SAM Pelvic Sling II </a:t>
            </a:r>
          </a:p>
        </p:txBody>
      </p:sp>
    </p:spTree>
    <p:extLst>
      <p:ext uri="{BB962C8B-B14F-4D97-AF65-F5344CB8AC3E}">
        <p14:creationId xmlns:p14="http://schemas.microsoft.com/office/powerpoint/2010/main" val="2803386339"/>
      </p:ext>
    </p:extLst>
  </p:cSld>
  <p:clrMapOvr>
    <a:masterClrMapping/>
  </p:clrMapOvr>
</p:sld>
</file>

<file path=ppt/theme/theme1.xml><?xml version="1.0" encoding="utf-8"?>
<a:theme xmlns:a="http://schemas.openxmlformats.org/drawingml/2006/main" name="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Intro</Template>
  <TotalTime>123</TotalTime>
  <Words>175</Words>
  <Application>Microsoft Office PowerPoint</Application>
  <PresentationFormat>On-screen Show (4:3)</PresentationFormat>
  <Paragraphs>32</Paragraphs>
  <Slides>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Garamond</vt:lpstr>
      <vt:lpstr>Times New Roman</vt:lpstr>
      <vt:lpstr>TCCC</vt:lpstr>
      <vt:lpstr>SAM Pelvic Sling II</vt:lpstr>
      <vt:lpstr>SAM Pelvic Sling II </vt:lpstr>
      <vt:lpstr>SAM Pelvic Sling II </vt:lpstr>
      <vt:lpstr>PowerPoint Presentation</vt:lpstr>
      <vt:lpstr>PowerPoint Presentation</vt:lpstr>
      <vt:lpstr>SAM Pelvic Sling II</vt:lpstr>
      <vt:lpstr>SAM Pelvic Sling II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Pelvic Sling® </dc:title>
  <dc:creator>S. D. GIEBNER</dc:creator>
  <cp:lastModifiedBy>S. D. GIEBNER</cp:lastModifiedBy>
  <cp:revision>11</cp:revision>
  <dcterms:created xsi:type="dcterms:W3CDTF">2017-05-10T20:36:42Z</dcterms:created>
  <dcterms:modified xsi:type="dcterms:W3CDTF">2017-08-22T15:54:42Z</dcterms:modified>
</cp:coreProperties>
</file>