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5546" autoAdjust="0"/>
    <p:restoredTop sz="80076" autoAdjust="0"/>
  </p:normalViewPr>
  <p:slideViewPr>
    <p:cSldViewPr snapToGrid="0">
      <p:cViewPr varScale="1">
        <p:scale>
          <a:sx n="54" d="100"/>
          <a:sy n="54" d="100"/>
        </p:scale>
        <p:origin x="66" y="7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45318C-E7A2-4E33-B8E4-79793873B559}" type="datetimeFigureOut">
              <a:rPr lang="en-US" smtClean="0"/>
              <a:t>8/22/2017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AB1AAB-8910-422B-8C58-5076B19447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595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Read the text.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E15AB0-0931-4C77-9141-FAC3118161B0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6608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Read the text.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AB1AAB-8910-422B-8C58-5076B19447E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9184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Read the text.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AB1AAB-8910-422B-8C58-5076B19447E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4254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Read the text.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AB1AAB-8910-422B-8C58-5076B19447E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1817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Read the text.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AB1AAB-8910-422B-8C58-5076B19447E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9722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Read the text.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AB1AAB-8910-422B-8C58-5076B19447E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0341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Click on the photo to play </a:t>
            </a:r>
            <a:r>
              <a:rPr lang="en-US"/>
              <a:t>the video.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AB1AAB-8910-422B-8C58-5076B19447E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045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76831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5019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22557076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55070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82131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21245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42561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67662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8635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7175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99105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5406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905000" y="274638"/>
            <a:ext cx="6781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28" name="Picture 6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04800" y="152400"/>
            <a:ext cx="1524000" cy="135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69476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000" b="1" kern="1200">
          <a:solidFill>
            <a:schemeClr val="tx1"/>
          </a:solidFill>
          <a:latin typeface="Times New Roman" pitchFamily="18" charset="0"/>
          <a:ea typeface="Times New Roman" pitchFamily="-84" charset="0"/>
          <a:cs typeface="Times New Roman" pitchFamily="18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Times New Roman" pitchFamily="18" charset="0"/>
          <a:ea typeface="Times New Roman" pitchFamily="-84" charset="0"/>
          <a:cs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Times New Roman" pitchFamily="18" charset="0"/>
          <a:ea typeface="Times New Roman" pitchFamily="-84" charset="0"/>
          <a:cs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Times New Roman" pitchFamily="18" charset="0"/>
          <a:ea typeface="Times New Roman" pitchFamily="-84" charset="0"/>
          <a:cs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Times New Roman" pitchFamily="18" charset="0"/>
          <a:ea typeface="Times New Roman" pitchFamily="-84" charset="0"/>
          <a:cs typeface="Times New Roman" pitchFamily="18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Times New Roman" pitchFamily="18" charset="0"/>
          <a:ea typeface="Times New Roman" pitchFamily="-84" charset="0"/>
          <a:cs typeface="Times New Roman" pitchFamily="18" charset="0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Times New Roman" pitchFamily="18" charset="0"/>
          <a:ea typeface="Times New Roman" pitchFamily="-84" charset="0"/>
          <a:cs typeface="Times New Roman" pitchFamily="18" charset="0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Times New Roman" pitchFamily="18" charset="0"/>
          <a:ea typeface="Times New Roman" pitchFamily="-84" charset="0"/>
          <a:cs typeface="Times New Roman" pitchFamily="18" charset="0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Times New Roman" pitchFamily="18" charset="0"/>
          <a:ea typeface="Times New Roman" pitchFamily="-84" charset="0"/>
          <a:cs typeface="Times New Roman" pitchFamily="18" charset="0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Times New Roman" pitchFamily="18" charset="0"/>
          <a:ea typeface="Times New Roman" pitchFamily="-84" charset="0"/>
          <a:cs typeface="Times New Roman" pitchFamily="18" charset="0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2569" y="363007"/>
            <a:ext cx="5915025" cy="994172"/>
          </a:xfrm>
        </p:spPr>
        <p:txBody>
          <a:bodyPr/>
          <a:lstStyle/>
          <a:p>
            <a:r>
              <a:rPr lang="en-US" sz="4000" dirty="0"/>
              <a:t>SAM Pelvic Sling II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99965" y="2125265"/>
            <a:ext cx="3067562" cy="2234461"/>
          </a:xfrm>
        </p:spPr>
      </p:pic>
      <p:pic>
        <p:nvPicPr>
          <p:cNvPr id="5" name="Content Placeholder 3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5480208" y="4039351"/>
            <a:ext cx="2351501" cy="2992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299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Step 1:</a:t>
            </a:r>
          </a:p>
          <a:p>
            <a:pPr lvl="1"/>
            <a:r>
              <a:rPr lang="en-US" sz="2800" b="1" dirty="0"/>
              <a:t>Empty the casualty’s pockets and remove items attached to his belt.</a:t>
            </a:r>
          </a:p>
          <a:p>
            <a:pPr lvl="1"/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982569" y="363007"/>
            <a:ext cx="5915025" cy="994172"/>
          </a:xfrm>
        </p:spPr>
        <p:txBody>
          <a:bodyPr/>
          <a:lstStyle/>
          <a:p>
            <a:r>
              <a:rPr lang="en-US" sz="4000" dirty="0"/>
              <a:t>SAM Pelvic Sling II </a:t>
            </a:r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676422" y="3558330"/>
            <a:ext cx="3791155" cy="2810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159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82273"/>
            <a:ext cx="8229600" cy="2541492"/>
          </a:xfrm>
        </p:spPr>
        <p:txBody>
          <a:bodyPr/>
          <a:lstStyle/>
          <a:p>
            <a:r>
              <a:rPr lang="en-US" sz="3200" b="1" dirty="0"/>
              <a:t>Step 2:</a:t>
            </a:r>
          </a:p>
          <a:p>
            <a:pPr lvl="1"/>
            <a:r>
              <a:rPr lang="en-US" sz="2800" b="1" dirty="0"/>
              <a:t>Pass the binder behind the thighs and slide it upward to the correct position at the level of the greater trochanters.</a:t>
            </a:r>
          </a:p>
          <a:p>
            <a:pPr lvl="1"/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982569" y="363007"/>
            <a:ext cx="5915025" cy="994172"/>
          </a:xfrm>
        </p:spPr>
        <p:txBody>
          <a:bodyPr/>
          <a:lstStyle/>
          <a:p>
            <a:r>
              <a:rPr lang="en-US" sz="4000" dirty="0"/>
              <a:t>SAM Pelvic Sling II </a:t>
            </a:r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991991" y="3665533"/>
            <a:ext cx="3160018" cy="2819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275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549"/>
          <a:stretch/>
        </p:blipFill>
        <p:spPr>
          <a:xfrm>
            <a:off x="3062294" y="4112684"/>
            <a:ext cx="3014963" cy="2430378"/>
          </a:xfrm>
        </p:spPr>
      </p:pic>
      <p:sp>
        <p:nvSpPr>
          <p:cNvPr id="12" name="Title 1"/>
          <p:cNvSpPr txBox="1">
            <a:spLocks/>
          </p:cNvSpPr>
          <p:nvPr/>
        </p:nvSpPr>
        <p:spPr bwMode="auto">
          <a:xfrm>
            <a:off x="1966528" y="281176"/>
            <a:ext cx="5915025" cy="994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000" b="1" kern="1200">
                <a:solidFill>
                  <a:schemeClr val="tx1"/>
                </a:solidFill>
                <a:latin typeface="Times New Roman" pitchFamily="18" charset="0"/>
                <a:ea typeface="Times New Roman" pitchFamily="-84" charset="0"/>
                <a:cs typeface="Times New Roman" pitchFamily="18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Times New Roman" pitchFamily="18" charset="0"/>
                <a:ea typeface="Times New Roman" pitchFamily="-84" charset="0"/>
                <a:cs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Times New Roman" pitchFamily="18" charset="0"/>
                <a:ea typeface="Times New Roman" pitchFamily="-84" charset="0"/>
                <a:cs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Times New Roman" pitchFamily="18" charset="0"/>
                <a:ea typeface="Times New Roman" pitchFamily="-84" charset="0"/>
                <a:cs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Times New Roman" pitchFamily="18" charset="0"/>
                <a:ea typeface="Times New Roman" pitchFamily="-84" charset="0"/>
                <a:cs typeface="Times New Roman" pitchFamily="18" charset="0"/>
              </a:defRPr>
            </a:lvl5pPr>
            <a:lvl6pPr marL="342900" algn="ctr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685800" algn="ctr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1028700" algn="ctr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r>
              <a:rPr lang="en-US" sz="4000" dirty="0"/>
              <a:t>SAM Pelvic Sling II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3453" y="1724520"/>
            <a:ext cx="808522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indent="-288925">
              <a:buFont typeface="Arial" panose="020B0604020202020204" pitchFamily="34" charset="0"/>
              <a:buChar char="•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3:</a:t>
            </a:r>
          </a:p>
          <a:p>
            <a:pPr marL="625475" lvl="1" indent="-168275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- Pass the black strap through the buckle and pull to tighten using counter-traction until the device is heard or felt to click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61474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Step 4:</a:t>
            </a:r>
          </a:p>
          <a:p>
            <a:pPr lvl="1"/>
            <a:r>
              <a:rPr lang="en-US" sz="2800" b="1" dirty="0"/>
              <a:t>Maintain tension and attach the Velcro to itself in front.</a:t>
            </a:r>
          </a:p>
          <a:p>
            <a:pPr lvl="1"/>
            <a:endParaRPr lang="en-US" sz="2900" b="1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966528" y="281176"/>
            <a:ext cx="5915025" cy="994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000" b="1" kern="1200">
                <a:solidFill>
                  <a:schemeClr val="tx1"/>
                </a:solidFill>
                <a:latin typeface="Times New Roman" pitchFamily="18" charset="0"/>
                <a:ea typeface="Times New Roman" pitchFamily="-84" charset="0"/>
                <a:cs typeface="Times New Roman" pitchFamily="18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Times New Roman" pitchFamily="18" charset="0"/>
                <a:ea typeface="Times New Roman" pitchFamily="-84" charset="0"/>
                <a:cs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Times New Roman" pitchFamily="18" charset="0"/>
                <a:ea typeface="Times New Roman" pitchFamily="-84" charset="0"/>
                <a:cs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Times New Roman" pitchFamily="18" charset="0"/>
                <a:ea typeface="Times New Roman" pitchFamily="-84" charset="0"/>
                <a:cs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Times New Roman" pitchFamily="18" charset="0"/>
                <a:ea typeface="Times New Roman" pitchFamily="-84" charset="0"/>
                <a:cs typeface="Times New Roman" pitchFamily="18" charset="0"/>
              </a:defRPr>
            </a:lvl5pPr>
            <a:lvl6pPr marL="342900" algn="ctr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685800" algn="ctr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1028700" algn="ctr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r>
              <a:rPr lang="en-US" sz="4000" dirty="0"/>
              <a:t>SAM Pelvic Sling II </a:t>
            </a:r>
          </a:p>
        </p:txBody>
      </p:sp>
      <p:pic>
        <p:nvPicPr>
          <p:cNvPr id="8" name="Content Placeholder 3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59050" y="3201284"/>
            <a:ext cx="3025899" cy="2924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399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Step 5:</a:t>
            </a:r>
          </a:p>
          <a:p>
            <a:pPr lvl="1"/>
            <a:r>
              <a:rPr lang="en-US" sz="2800" b="1" dirty="0"/>
              <a:t>Secure the ankles - not too tightly. (Note the use of a tourniquet here for this purpose.)</a:t>
            </a:r>
          </a:p>
          <a:p>
            <a:pPr lvl="1"/>
            <a:endParaRPr lang="en-US" sz="2900" b="1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982569" y="363007"/>
            <a:ext cx="5915025" cy="994172"/>
          </a:xfrm>
        </p:spPr>
        <p:txBody>
          <a:bodyPr/>
          <a:lstStyle/>
          <a:p>
            <a:r>
              <a:rPr lang="en-US" sz="4000" dirty="0"/>
              <a:t>SAM Pelvic </a:t>
            </a:r>
            <a:r>
              <a:rPr lang="en-US" sz="4000"/>
              <a:t>Sling II</a:t>
            </a:r>
            <a:endParaRPr lang="en-US" sz="4000" dirty="0"/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59013" y="3432031"/>
            <a:ext cx="2825973" cy="2694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183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Placeholder for video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SAM Pelvic Sling II </a:t>
            </a:r>
          </a:p>
        </p:txBody>
      </p:sp>
    </p:spTree>
    <p:extLst>
      <p:ext uri="{BB962C8B-B14F-4D97-AF65-F5344CB8AC3E}">
        <p14:creationId xmlns:p14="http://schemas.microsoft.com/office/powerpoint/2010/main" val="2803386339"/>
      </p:ext>
    </p:extLst>
  </p:cSld>
  <p:clrMapOvr>
    <a:masterClrMapping/>
  </p:clrMapOvr>
</p:sld>
</file>

<file path=ppt/theme/theme1.xml><?xml version="1.0" encoding="utf-8"?>
<a:theme xmlns:a="http://schemas.openxmlformats.org/drawingml/2006/main" name="TCC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 Intro</Template>
  <TotalTime>123</TotalTime>
  <Words>175</Words>
  <Application>Microsoft Office PowerPoint</Application>
  <PresentationFormat>On-screen Show (4:3)</PresentationFormat>
  <Paragraphs>32</Paragraphs>
  <Slides>7</Slides>
  <Notes>7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ＭＳ Ｐゴシック</vt:lpstr>
      <vt:lpstr>Arial</vt:lpstr>
      <vt:lpstr>Calibri</vt:lpstr>
      <vt:lpstr>Garamond</vt:lpstr>
      <vt:lpstr>Times New Roman</vt:lpstr>
      <vt:lpstr>TCCC</vt:lpstr>
      <vt:lpstr>SAM Pelvic Sling II</vt:lpstr>
      <vt:lpstr>SAM Pelvic Sling II </vt:lpstr>
      <vt:lpstr>SAM Pelvic Sling II </vt:lpstr>
      <vt:lpstr>PowerPoint Presentation</vt:lpstr>
      <vt:lpstr>PowerPoint Presentation</vt:lpstr>
      <vt:lpstr>SAM Pelvic Sling II</vt:lpstr>
      <vt:lpstr>SAM Pelvic Sling II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 Pelvic Sling® </dc:title>
  <dc:creator>S. D. GIEBNER</dc:creator>
  <cp:lastModifiedBy>S. D. GIEBNER</cp:lastModifiedBy>
  <cp:revision>11</cp:revision>
  <dcterms:created xsi:type="dcterms:W3CDTF">2017-05-10T20:36:42Z</dcterms:created>
  <dcterms:modified xsi:type="dcterms:W3CDTF">2017-08-22T15:54:42Z</dcterms:modified>
</cp:coreProperties>
</file>