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77" r:id="rId3"/>
  </p:sldMasterIdLst>
  <p:notesMasterIdLst>
    <p:notesMasterId r:id="rId12"/>
  </p:notesMasterIdLst>
  <p:sldIdLst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746" autoAdjust="0"/>
    <p:restoredTop sz="70452" autoAdjust="0"/>
  </p:normalViewPr>
  <p:slideViewPr>
    <p:cSldViewPr snapToGrid="0">
      <p:cViewPr varScale="1">
        <p:scale>
          <a:sx n="58" d="100"/>
          <a:sy n="58" d="100"/>
        </p:scale>
        <p:origin x="72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485E54-8FFE-47AB-83CC-57A45038D8BC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35D39D-8102-4996-BD61-691FF4C33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91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the 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E15AB0-0931-4C77-9141-FAC3118161B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051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the use of a CAT here to secure the ankles and prevent external rotation of the thighs.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5D39D-8102-4996-BD61-691FF4C3357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00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-128"/>
                <a:cs typeface="+mn-cs"/>
              </a:defRPr>
            </a:lvl1pPr>
          </a:lstStyle>
          <a:p>
            <a:fld id="{439FFCE2-5F8C-4F2F-8F61-6B1C04C4DF03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-128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B839CC-0AA5-4469-B625-19F983BB5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108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FB839CC-0AA5-4469-B625-19F983BB5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645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-128"/>
                <a:cs typeface="+mn-cs"/>
              </a:defRPr>
            </a:lvl1pPr>
          </a:lstStyle>
          <a:p>
            <a:fld id="{439FFCE2-5F8C-4F2F-8F61-6B1C04C4DF03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-128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B839CC-0AA5-4469-B625-19F983BB5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98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8229600" cy="5486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-128"/>
                <a:cs typeface="+mn-cs"/>
              </a:defRPr>
            </a:lvl1pPr>
          </a:lstStyle>
          <a:p>
            <a:fld id="{439FFCE2-5F8C-4F2F-8F61-6B1C04C4DF03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B839CC-0AA5-4469-B625-19F983BB5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980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9E1EF3-C688-4F67-A9AA-6C00A8C45E8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47703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8F0B6D55-8239-B344-B32C-89E91D766532}" type="datetimeFigureOut">
              <a:rPr lang="en-US" smtClean="0"/>
              <a:t>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8395-AD50-694D-9D12-414C7DE06B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921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8108" y="612775"/>
            <a:ext cx="7634762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8F0B6D55-8239-B344-B32C-89E91D766532}" type="datetimeFigureOut">
              <a:rPr lang="en-US" smtClean="0"/>
              <a:t>8/22/2017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08395-AD50-694D-9D12-414C7DE06B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7319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7CC38A-4491-49A0-A1C6-D4A3BF45E63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40480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FB839CC-0AA5-4469-B625-19F983BB5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73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FB839CC-0AA5-4469-B625-19F983BB5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87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FB839CC-0AA5-4469-B625-19F983BB5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998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FB839CC-0AA5-4469-B625-19F983BB5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196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FB839CC-0AA5-4469-B625-19F983BB5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21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FB839CC-0AA5-4469-B625-19F983BB5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259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FB839CC-0AA5-4469-B625-19F983BB5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949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FB839CC-0AA5-4469-B625-19F983BB5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876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905000" y="274638"/>
            <a:ext cx="6781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pic>
        <p:nvPicPr>
          <p:cNvPr id="1028" name="Picture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45" y="87766"/>
            <a:ext cx="1524000" cy="1574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FB839CC-0AA5-4469-B625-19F983BB5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2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chemeClr val="tx1"/>
          </a:solidFill>
          <a:latin typeface="Times New Roman" pitchFamily="18" charset="0"/>
          <a:ea typeface="MS PGothic" panose="020B0600070205080204" pitchFamily="34" charset="-128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ea typeface="MS PGothic" panose="020B0600070205080204" pitchFamily="34" charset="-128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ea typeface="MS PGothic" panose="020B0600070205080204" pitchFamily="34" charset="-128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ea typeface="MS PGothic" panose="020B0600070205080204" pitchFamily="34" charset="-128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ea typeface="MS PGothic" panose="020B0600070205080204" pitchFamily="34" charset="-128"/>
          <a:cs typeface="Times New Roman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MS PGothic" panose="020B0600070205080204" pitchFamily="34" charset="-128"/>
          <a:cs typeface="Times New Roman" pitchFamily="18" charset="0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Times New Roman" pitchFamily="18" charset="0"/>
          <a:ea typeface="Times New Roman" charset="0"/>
          <a:cs typeface="Times New Roman" pitchFamily="18" charset="0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Times New Roman" charset="0"/>
          <a:cs typeface="Times New Roman" pitchFamily="18" charset="0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Times New Roman" pitchFamily="18" charset="0"/>
          <a:ea typeface="Times New Roman" charset="0"/>
          <a:cs typeface="Times New Roman" pitchFamily="18" charset="0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Times New Roman" pitchFamily="18" charset="0"/>
          <a:ea typeface="Times New Roman" charset="0"/>
          <a:cs typeface="Times New Roman" pitchFamily="18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Placeholder 1"/>
          <p:cNvSpPr>
            <a:spLocks noGrp="1"/>
          </p:cNvSpPr>
          <p:nvPr>
            <p:ph type="title"/>
          </p:nvPr>
        </p:nvSpPr>
        <p:spPr bwMode="auto">
          <a:xfrm>
            <a:off x="1905000" y="274638"/>
            <a:ext cx="6781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99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pic>
        <p:nvPicPr>
          <p:cNvPr id="39940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1524000" cy="1586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C17FA6C4-AF71-4898-B570-E49682C6F2D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61005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chemeClr val="tx1"/>
          </a:solidFill>
          <a:latin typeface="Times New Roman" pitchFamily="18" charset="0"/>
          <a:ea typeface="MS PGothic" panose="020B0600070205080204" pitchFamily="34" charset="-128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ea typeface="MS PGothic" panose="020B0600070205080204" pitchFamily="34" charset="-128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ea typeface="MS PGothic" panose="020B0600070205080204" pitchFamily="34" charset="-128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ea typeface="MS PGothic" panose="020B0600070205080204" pitchFamily="34" charset="-128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ea typeface="MS PGothic" panose="020B0600070205080204" pitchFamily="34" charset="-128"/>
          <a:cs typeface="Times New Roman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MS PGothic" panose="020B0600070205080204" pitchFamily="34" charset="-128"/>
          <a:cs typeface="Times New Roman" pitchFamily="18" charset="0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Times New Roman" pitchFamily="18" charset="0"/>
          <a:ea typeface="Times New Roman" charset="0"/>
          <a:cs typeface="Times New Roman" pitchFamily="18" charset="0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Times New Roman" charset="0"/>
          <a:cs typeface="Times New Roman" pitchFamily="18" charset="0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Times New Roman" pitchFamily="18" charset="0"/>
          <a:ea typeface="Times New Roman" charset="0"/>
          <a:cs typeface="Times New Roman" pitchFamily="18" charset="0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Times New Roman" pitchFamily="18" charset="0"/>
          <a:ea typeface="Times New Roman" charset="0"/>
          <a:cs typeface="Times New Roman" pitchFamily="18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Placeholder 1"/>
          <p:cNvSpPr>
            <a:spLocks noGrp="1"/>
          </p:cNvSpPr>
          <p:nvPr>
            <p:ph type="title"/>
          </p:nvPr>
        </p:nvSpPr>
        <p:spPr bwMode="auto">
          <a:xfrm>
            <a:off x="1905000" y="274638"/>
            <a:ext cx="6781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3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58372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1"/>
            <a:ext cx="1524000" cy="1625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98A0CF30-CA1D-48E2-B9A7-AF8BCBE5A63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90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chemeClr val="tx1"/>
          </a:solidFill>
          <a:latin typeface="Times New Roman" pitchFamily="18" charset="0"/>
          <a:ea typeface="MS PGothic" panose="020B0600070205080204" pitchFamily="34" charset="-128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ea typeface="MS PGothic" panose="020B0600070205080204" pitchFamily="34" charset="-128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ea typeface="MS PGothic" panose="020B0600070205080204" pitchFamily="34" charset="-128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ea typeface="MS PGothic" panose="020B0600070205080204" pitchFamily="34" charset="-128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ea typeface="MS PGothic" panose="020B0600070205080204" pitchFamily="34" charset="-128"/>
          <a:cs typeface="Times New Roman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MS PGothic" panose="020B0600070205080204" pitchFamily="34" charset="-128"/>
          <a:cs typeface="Times New Roman" pitchFamily="18" charset="0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Times New Roman" pitchFamily="18" charset="0"/>
          <a:ea typeface="Times New Roman" charset="0"/>
          <a:cs typeface="Times New Roman" pitchFamily="18" charset="0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Times New Roman" charset="0"/>
          <a:cs typeface="Times New Roman" pitchFamily="18" charset="0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Times New Roman" pitchFamily="18" charset="0"/>
          <a:ea typeface="Times New Roman" charset="0"/>
          <a:cs typeface="Times New Roman" pitchFamily="18" charset="0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Times New Roman" pitchFamily="18" charset="0"/>
          <a:ea typeface="Times New Roman" charset="0"/>
          <a:cs typeface="Times New Roman" pitchFamily="18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8422" y="285419"/>
            <a:ext cx="6781800" cy="1143000"/>
          </a:xfrm>
        </p:spPr>
        <p:txBody>
          <a:bodyPr/>
          <a:lstStyle/>
          <a:p>
            <a:r>
              <a:rPr lang="en-US" sz="4000" dirty="0"/>
              <a:t>T-POD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0220" y="2241696"/>
            <a:ext cx="5145038" cy="4032579"/>
          </a:xfrm>
        </p:spPr>
      </p:pic>
    </p:spTree>
    <p:extLst>
      <p:ext uri="{BB962C8B-B14F-4D97-AF65-F5344CB8AC3E}">
        <p14:creationId xmlns:p14="http://schemas.microsoft.com/office/powerpoint/2010/main" val="1918683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5039" y="199687"/>
            <a:ext cx="6781800" cy="1143000"/>
          </a:xfrm>
        </p:spPr>
        <p:txBody>
          <a:bodyPr/>
          <a:lstStyle/>
          <a:p>
            <a:r>
              <a:rPr lang="en-US" sz="4000" dirty="0"/>
              <a:t>T-POD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98622" y="3762211"/>
            <a:ext cx="4970239" cy="28520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8725" y="1843790"/>
            <a:ext cx="757003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Step 1: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Pass behind the thighs and slide upward to the correct position.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08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89723" y="3894098"/>
            <a:ext cx="2314551" cy="2249319"/>
          </a:xfrm>
        </p:spPr>
      </p:pic>
      <p:sp>
        <p:nvSpPr>
          <p:cNvPr id="8" name="Rectangle 7"/>
          <p:cNvSpPr/>
          <p:nvPr/>
        </p:nvSpPr>
        <p:spPr>
          <a:xfrm>
            <a:off x="587227" y="1765495"/>
            <a:ext cx="8319541" cy="1431777"/>
          </a:xfrm>
          <a:prstGeom prst="rect">
            <a:avLst/>
          </a:prstGeom>
        </p:spPr>
        <p:txBody>
          <a:bodyPr wrap="square" lIns="76810" tIns="38405" rIns="76810" bIns="38405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Step 2: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Cut or fold the belt to leave a 6-8” gap in front and attach the tightening device to the belt.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845039" y="199687"/>
            <a:ext cx="6781800" cy="1143000"/>
          </a:xfrm>
        </p:spPr>
        <p:txBody>
          <a:bodyPr/>
          <a:lstStyle/>
          <a:p>
            <a:r>
              <a:rPr lang="en-US" sz="4000" dirty="0"/>
              <a:t>T-POD</a:t>
            </a:r>
          </a:p>
        </p:txBody>
      </p:sp>
    </p:spTree>
    <p:extLst>
      <p:ext uri="{BB962C8B-B14F-4D97-AF65-F5344CB8AC3E}">
        <p14:creationId xmlns:p14="http://schemas.microsoft.com/office/powerpoint/2010/main" val="2599285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Step 3:</a:t>
            </a:r>
          </a:p>
          <a:p>
            <a:pPr lvl="1"/>
            <a:r>
              <a:rPr lang="en-US" sz="2800" b="1" dirty="0"/>
              <a:t>Slowly tighten by pulling the tab.</a:t>
            </a:r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845039" y="199687"/>
            <a:ext cx="6781800" cy="1143000"/>
          </a:xfrm>
        </p:spPr>
        <p:txBody>
          <a:bodyPr/>
          <a:lstStyle/>
          <a:p>
            <a:r>
              <a:rPr lang="en-US" sz="4000" dirty="0"/>
              <a:t>T-POD</a:t>
            </a: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74136" y="3043063"/>
            <a:ext cx="3421929" cy="3083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539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Step 4:</a:t>
            </a:r>
          </a:p>
          <a:p>
            <a:pPr lvl="1"/>
            <a:r>
              <a:rPr lang="en-US" sz="2800" b="1" dirty="0"/>
              <a:t>Secure the cord around the hooks and the Velcro-backed pull tab to the belt.</a:t>
            </a:r>
          </a:p>
          <a:p>
            <a:endParaRPr lang="en-US" sz="1800" dirty="0"/>
          </a:p>
          <a:p>
            <a:pPr lvl="1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845039" y="199687"/>
            <a:ext cx="6781800" cy="1143000"/>
          </a:xfrm>
        </p:spPr>
        <p:txBody>
          <a:bodyPr/>
          <a:lstStyle/>
          <a:p>
            <a:r>
              <a:rPr lang="en-US" sz="4000" dirty="0"/>
              <a:t>T-POD</a:t>
            </a:r>
          </a:p>
        </p:txBody>
      </p:sp>
      <p:pic>
        <p:nvPicPr>
          <p:cNvPr id="5" name="Content Placeholder 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3056664" y="2500523"/>
            <a:ext cx="3030671" cy="4735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237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Step 5:</a:t>
            </a:r>
          </a:p>
          <a:p>
            <a:pPr lvl="1"/>
            <a:r>
              <a:rPr lang="en-US" sz="2800" b="1" dirty="0"/>
              <a:t>Secure the ankles (not too tight)</a:t>
            </a:r>
          </a:p>
          <a:p>
            <a:pPr lvl="1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845039" y="199687"/>
            <a:ext cx="6781800" cy="1143000"/>
          </a:xfrm>
        </p:spPr>
        <p:txBody>
          <a:bodyPr/>
          <a:lstStyle/>
          <a:p>
            <a:r>
              <a:rPr lang="en-US" sz="4000" dirty="0"/>
              <a:t>T-POD</a:t>
            </a: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83012" y="3140218"/>
            <a:ext cx="3177976" cy="298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66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Step 6:</a:t>
            </a:r>
          </a:p>
          <a:p>
            <a:pPr lvl="1"/>
            <a:r>
              <a:rPr lang="en-US" sz="2800" b="1" dirty="0"/>
              <a:t>Secure toes to prevent external rotation.</a:t>
            </a:r>
          </a:p>
          <a:p>
            <a:pPr lvl="1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845039" y="199687"/>
            <a:ext cx="6781800" cy="1143000"/>
          </a:xfrm>
        </p:spPr>
        <p:txBody>
          <a:bodyPr/>
          <a:lstStyle/>
          <a:p>
            <a:r>
              <a:rPr lang="en-US" sz="4000" dirty="0"/>
              <a:t>T-POD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3215146" y="3015612"/>
            <a:ext cx="2713707" cy="350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186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Place holder for video.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845039" y="199687"/>
            <a:ext cx="6781800" cy="1143000"/>
          </a:xfrm>
        </p:spPr>
        <p:txBody>
          <a:bodyPr/>
          <a:lstStyle/>
          <a:p>
            <a:r>
              <a:rPr lang="en-US" sz="4000" dirty="0"/>
              <a:t>T-POD</a:t>
            </a:r>
          </a:p>
        </p:txBody>
      </p:sp>
    </p:spTree>
    <p:extLst>
      <p:ext uri="{BB962C8B-B14F-4D97-AF65-F5344CB8AC3E}">
        <p14:creationId xmlns:p14="http://schemas.microsoft.com/office/powerpoint/2010/main" val="3959342310"/>
      </p:ext>
    </p:extLst>
  </p:cSld>
  <p:clrMapOvr>
    <a:masterClrMapping/>
  </p:clrMapOvr>
</p:sld>
</file>

<file path=ppt/theme/theme1.xml><?xml version="1.0" encoding="utf-8"?>
<a:theme xmlns:a="http://schemas.openxmlformats.org/drawingml/2006/main" name="TCC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3_TCC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2_TCC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 CUF</Template>
  <TotalTime>50</TotalTime>
  <Words>127</Words>
  <Application>Microsoft Office PowerPoint</Application>
  <PresentationFormat>On-screen Show (4:3)</PresentationFormat>
  <Paragraphs>25</Paragraphs>
  <Slides>8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ＭＳ Ｐゴシック</vt:lpstr>
      <vt:lpstr>ＭＳ Ｐゴシック</vt:lpstr>
      <vt:lpstr>Arial</vt:lpstr>
      <vt:lpstr>Calibri</vt:lpstr>
      <vt:lpstr>Times New Roman</vt:lpstr>
      <vt:lpstr>TCCC</vt:lpstr>
      <vt:lpstr>13_TCCC</vt:lpstr>
      <vt:lpstr>22_TCCC</vt:lpstr>
      <vt:lpstr>T-POD</vt:lpstr>
      <vt:lpstr>T-POD</vt:lpstr>
      <vt:lpstr>T-POD</vt:lpstr>
      <vt:lpstr>T-POD</vt:lpstr>
      <vt:lpstr>T-POD</vt:lpstr>
      <vt:lpstr>T-POD</vt:lpstr>
      <vt:lpstr>T-POD</vt:lpstr>
      <vt:lpstr>T-POD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T-POD®</dc:title>
  <dc:creator>S. D. GIEBNER</dc:creator>
  <cp:lastModifiedBy>S. D. GIEBNER</cp:lastModifiedBy>
  <cp:revision>5</cp:revision>
  <dcterms:created xsi:type="dcterms:W3CDTF">2017-05-10T22:13:34Z</dcterms:created>
  <dcterms:modified xsi:type="dcterms:W3CDTF">2017-08-22T16:13:17Z</dcterms:modified>
</cp:coreProperties>
</file>